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004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60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847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44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8483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276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7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417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91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86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6AA71F4-AF03-407E-9F36-91691C9C1F1C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14C10CE-8D14-463C-A245-ECB725CA50F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9178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0086D-5CF7-4BB9-A8CD-717ABDF9F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4211" y="128895"/>
            <a:ext cx="7883577" cy="701702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b="1" dirty="0"/>
              <a:t>Story : The Lion and the little Mouse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819960-41CB-44D0-82B3-943B6FAF6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18B424-C98A-4A9E-861F-198727930D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29" b="-1"/>
          <a:stretch/>
        </p:blipFill>
        <p:spPr>
          <a:xfrm>
            <a:off x="-1" y="830597"/>
            <a:ext cx="12192000" cy="60536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B8BD82E-6763-47D6-84F1-4A849F93A950}"/>
              </a:ext>
            </a:extLst>
          </p:cNvPr>
          <p:cNvSpPr txBox="1"/>
          <p:nvPr/>
        </p:nvSpPr>
        <p:spPr>
          <a:xfrm>
            <a:off x="2462464" y="876500"/>
            <a:ext cx="7575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spc="300" dirty="0">
                <a:solidFill>
                  <a:schemeClr val="bg1"/>
                </a:solidFill>
              </a:rPr>
              <a:t>A Story About Kindness and helping Others</a:t>
            </a:r>
          </a:p>
        </p:txBody>
      </p:sp>
    </p:spTree>
    <p:extLst>
      <p:ext uri="{BB962C8B-B14F-4D97-AF65-F5344CB8AC3E}">
        <p14:creationId xmlns:p14="http://schemas.microsoft.com/office/powerpoint/2010/main" val="3350388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29A9CB-026D-4191-91A2-F61D755469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2596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1580E41-7DA0-48FD-A37F-DE348EF2AB1D}"/>
              </a:ext>
            </a:extLst>
          </p:cNvPr>
          <p:cNvSpPr/>
          <p:nvPr/>
        </p:nvSpPr>
        <p:spPr>
          <a:xfrm>
            <a:off x="8803341" y="322730"/>
            <a:ext cx="2716306" cy="1515036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And so, the mighty lion and the tiny mouse became best friends.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F588D91-26F8-4AEF-8C0C-2BFBD04DE475}"/>
              </a:ext>
            </a:extLst>
          </p:cNvPr>
          <p:cNvSpPr/>
          <p:nvPr/>
        </p:nvSpPr>
        <p:spPr>
          <a:xfrm>
            <a:off x="8803341" y="322731"/>
            <a:ext cx="2716306" cy="1515036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Remember Kids — kindness is never wasted.</a:t>
            </a:r>
          </a:p>
        </p:txBody>
      </p:sp>
    </p:spTree>
    <p:extLst>
      <p:ext uri="{BB962C8B-B14F-4D97-AF65-F5344CB8AC3E}">
        <p14:creationId xmlns:p14="http://schemas.microsoft.com/office/powerpoint/2010/main" val="3926492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645B1F-9F18-4084-BE19-19A963FF76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DDBC867-F65C-4246-95E0-DE8A0EF789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7417" y="5706871"/>
            <a:ext cx="1786128" cy="868978"/>
          </a:xfrm>
          <a:prstGeom prst="rect">
            <a:avLst/>
          </a:prstGeom>
        </p:spPr>
      </p:pic>
      <p:sp>
        <p:nvSpPr>
          <p:cNvPr id="15" name="Thought Bubble: Cloud 14">
            <a:extLst>
              <a:ext uri="{FF2B5EF4-FFF2-40B4-BE49-F238E27FC236}">
                <a16:creationId xmlns:a16="http://schemas.microsoft.com/office/drawing/2014/main" id="{57E5D6DC-24BB-445E-B830-3C4F8BD1CC9F}"/>
              </a:ext>
            </a:extLst>
          </p:cNvPr>
          <p:cNvSpPr/>
          <p:nvPr/>
        </p:nvSpPr>
        <p:spPr>
          <a:xfrm>
            <a:off x="9619129" y="4402744"/>
            <a:ext cx="2492188" cy="1201270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What a nice day to play! </a:t>
            </a:r>
            <a:r>
              <a:rPr lang="en-US" dirty="0" err="1"/>
              <a:t>Heehee</a:t>
            </a:r>
            <a:r>
              <a:rPr lang="en-US" dirty="0"/>
              <a:t>!</a:t>
            </a:r>
          </a:p>
        </p:txBody>
      </p:sp>
      <p:sp>
        <p:nvSpPr>
          <p:cNvPr id="16" name="Thought Bubble: Cloud 15">
            <a:extLst>
              <a:ext uri="{FF2B5EF4-FFF2-40B4-BE49-F238E27FC236}">
                <a16:creationId xmlns:a16="http://schemas.microsoft.com/office/drawing/2014/main" id="{257DC33B-BF49-4595-A8D9-260B65B9D7C0}"/>
              </a:ext>
            </a:extLst>
          </p:cNvPr>
          <p:cNvSpPr/>
          <p:nvPr/>
        </p:nvSpPr>
        <p:spPr>
          <a:xfrm>
            <a:off x="4787152" y="1344707"/>
            <a:ext cx="2617695" cy="1667435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ROARRR! Who dares to disturb my sleep!?</a:t>
            </a:r>
          </a:p>
        </p:txBody>
      </p:sp>
    </p:spTree>
    <p:extLst>
      <p:ext uri="{BB962C8B-B14F-4D97-AF65-F5344CB8AC3E}">
        <p14:creationId xmlns:p14="http://schemas.microsoft.com/office/powerpoint/2010/main" val="20787116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85185E-6 L -0.31693 1.85185E-6 " pathEditMode="relative" rAng="0" ptsTypes="AA">
                                      <p:cBhvr>
                                        <p:cTn id="9" dur="3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46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-0.33229 0.03657 " pathEditMode="relative" rAng="0" ptsTypes="AA">
                                      <p:cBhvr>
                                        <p:cTn id="11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15" y="1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0"/>
                            </p:stCondLst>
                            <p:childTnLst>
                              <p:par>
                                <p:cTn id="2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5" grpId="2" animBg="1"/>
      <p:bldP spid="16" grpId="0" animBg="1"/>
      <p:bldP spid="1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B0F2EF3-7497-4CD3-878C-31E2B43C9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CE7C7869-F262-4795-ABB1-24BB41A6DC0A}"/>
              </a:ext>
            </a:extLst>
          </p:cNvPr>
          <p:cNvSpPr/>
          <p:nvPr/>
        </p:nvSpPr>
        <p:spPr>
          <a:xfrm>
            <a:off x="4554070" y="349624"/>
            <a:ext cx="3460377" cy="1371600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Got you, little one! How dare you wake me up?</a:t>
            </a:r>
          </a:p>
        </p:txBody>
      </p:sp>
      <p:sp>
        <p:nvSpPr>
          <p:cNvPr id="13" name="Thought Bubble: Cloud 12">
            <a:extLst>
              <a:ext uri="{FF2B5EF4-FFF2-40B4-BE49-F238E27FC236}">
                <a16:creationId xmlns:a16="http://schemas.microsoft.com/office/drawing/2014/main" id="{6B9C89AC-CA6B-4C81-B8B9-A59CB62F9D64}"/>
              </a:ext>
            </a:extLst>
          </p:cNvPr>
          <p:cNvSpPr/>
          <p:nvPr/>
        </p:nvSpPr>
        <p:spPr>
          <a:xfrm>
            <a:off x="9300881" y="2187388"/>
            <a:ext cx="2595284" cy="1788459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P-please, mighty lion! I didn’t mean to! I’m so sorry!</a:t>
            </a:r>
          </a:p>
        </p:txBody>
      </p:sp>
      <p:sp>
        <p:nvSpPr>
          <p:cNvPr id="14" name="Thought Bubble: Cloud 13">
            <a:extLst>
              <a:ext uri="{FF2B5EF4-FFF2-40B4-BE49-F238E27FC236}">
                <a16:creationId xmlns:a16="http://schemas.microsoft.com/office/drawing/2014/main" id="{094420EF-A893-4659-9C21-C5B090D37CB6}"/>
              </a:ext>
            </a:extLst>
          </p:cNvPr>
          <p:cNvSpPr/>
          <p:nvPr/>
        </p:nvSpPr>
        <p:spPr>
          <a:xfrm>
            <a:off x="4733364" y="349624"/>
            <a:ext cx="3460377" cy="1461247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Why shouldn’t I eat you right now?</a:t>
            </a:r>
          </a:p>
        </p:txBody>
      </p:sp>
      <p:sp>
        <p:nvSpPr>
          <p:cNvPr id="15" name="Thought Bubble: Cloud 14">
            <a:extLst>
              <a:ext uri="{FF2B5EF4-FFF2-40B4-BE49-F238E27FC236}">
                <a16:creationId xmlns:a16="http://schemas.microsoft.com/office/drawing/2014/main" id="{0B7B1BCC-ACF5-4AEA-8DAF-5F7FA2EC296F}"/>
              </a:ext>
            </a:extLst>
          </p:cNvPr>
          <p:cNvSpPr/>
          <p:nvPr/>
        </p:nvSpPr>
        <p:spPr>
          <a:xfrm>
            <a:off x="9300881" y="2261346"/>
            <a:ext cx="2662518" cy="1640541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If you let me go, I promise I’ll help you someday!</a:t>
            </a:r>
          </a:p>
        </p:txBody>
      </p:sp>
    </p:spTree>
    <p:extLst>
      <p:ext uri="{BB962C8B-B14F-4D97-AF65-F5344CB8AC3E}">
        <p14:creationId xmlns:p14="http://schemas.microsoft.com/office/powerpoint/2010/main" val="493233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000"/>
                            </p:stCondLst>
                            <p:childTnLst>
                              <p:par>
                                <p:cTn id="2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500"/>
                            </p:stCondLst>
                            <p:childTnLst>
                              <p:par>
                                <p:cTn id="3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D4A3F4-E4D4-458B-9A3C-2F4DB14F9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0" name="Thought Bubble: Cloud 9">
            <a:extLst>
              <a:ext uri="{FF2B5EF4-FFF2-40B4-BE49-F238E27FC236}">
                <a16:creationId xmlns:a16="http://schemas.microsoft.com/office/drawing/2014/main" id="{1357621D-2BBC-44C6-9244-40044FBB142D}"/>
              </a:ext>
            </a:extLst>
          </p:cNvPr>
          <p:cNvSpPr/>
          <p:nvPr/>
        </p:nvSpPr>
        <p:spPr>
          <a:xfrm>
            <a:off x="4625788" y="537882"/>
            <a:ext cx="2868706" cy="1488142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YOU? Help </a:t>
            </a:r>
            <a:r>
              <a:rPr lang="en-US" i="1"/>
              <a:t>me</a:t>
            </a:r>
            <a:r>
              <a:rPr lang="en-US"/>
              <a:t>? You’re so tiny!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32510394-9CE9-41BF-ACE4-C13B17395E36}"/>
              </a:ext>
            </a:extLst>
          </p:cNvPr>
          <p:cNvSpPr/>
          <p:nvPr/>
        </p:nvSpPr>
        <p:spPr>
          <a:xfrm>
            <a:off x="9000565" y="2725271"/>
            <a:ext cx="2420470" cy="1550894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Even small creatures can do great things!</a:t>
            </a:r>
          </a:p>
        </p:txBody>
      </p:sp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90495BDA-433F-4952-8184-B8CC7888CE94}"/>
              </a:ext>
            </a:extLst>
          </p:cNvPr>
          <p:cNvSpPr/>
          <p:nvPr/>
        </p:nvSpPr>
        <p:spPr>
          <a:xfrm>
            <a:off x="4733364" y="466164"/>
            <a:ext cx="2761130" cy="1631577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Ha! You’re brave, little one. Go on, you’re free.</a:t>
            </a:r>
          </a:p>
        </p:txBody>
      </p:sp>
      <p:sp>
        <p:nvSpPr>
          <p:cNvPr id="13" name="Thought Bubble: Cloud 12">
            <a:extLst>
              <a:ext uri="{FF2B5EF4-FFF2-40B4-BE49-F238E27FC236}">
                <a16:creationId xmlns:a16="http://schemas.microsoft.com/office/drawing/2014/main" id="{4286D714-4143-4562-AD16-76711278EB74}"/>
              </a:ext>
            </a:extLst>
          </p:cNvPr>
          <p:cNvSpPr/>
          <p:nvPr/>
        </p:nvSpPr>
        <p:spPr>
          <a:xfrm>
            <a:off x="9000564" y="2814917"/>
            <a:ext cx="2420470" cy="1622611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Thank you, kind lion! I’ll never forget this!</a:t>
            </a:r>
          </a:p>
        </p:txBody>
      </p:sp>
    </p:spTree>
    <p:extLst>
      <p:ext uri="{BB962C8B-B14F-4D97-AF65-F5344CB8AC3E}">
        <p14:creationId xmlns:p14="http://schemas.microsoft.com/office/powerpoint/2010/main" val="2285752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amond/>
      </p:transition>
    </mc:Choice>
    <mc:Fallback>
      <p:transition spd="slow">
        <p:diamond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000"/>
                            </p:stCondLst>
                            <p:childTnLst>
                              <p:par>
                                <p:cTn id="2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500"/>
                            </p:stCondLst>
                            <p:childTnLst>
                              <p:par>
                                <p:cTn id="3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078273-6AE0-4509-804E-043E00E428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9075" cy="6858000"/>
          </a:xfr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CCE83CDE-4A30-4698-B154-65C0AA0874C1}"/>
              </a:ext>
            </a:extLst>
          </p:cNvPr>
          <p:cNvSpPr/>
          <p:nvPr/>
        </p:nvSpPr>
        <p:spPr>
          <a:xfrm>
            <a:off x="6221506" y="851647"/>
            <a:ext cx="2725271" cy="1900517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Today my mood is good , </a:t>
            </a:r>
            <a:r>
              <a:rPr lang="en-US" dirty="0" err="1"/>
              <a:t>niklo</a:t>
            </a:r>
            <a:r>
              <a:rPr lang="en-US" dirty="0"/>
              <a:t> ab</a:t>
            </a:r>
          </a:p>
        </p:txBody>
      </p:sp>
    </p:spTree>
    <p:extLst>
      <p:ext uri="{BB962C8B-B14F-4D97-AF65-F5344CB8AC3E}">
        <p14:creationId xmlns:p14="http://schemas.microsoft.com/office/powerpoint/2010/main" val="898971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5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60E867-BE28-4349-9156-56DC97049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261"/>
          </a:xfr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2E367410-DB82-44AA-B570-54758274AC93}"/>
              </a:ext>
            </a:extLst>
          </p:cNvPr>
          <p:cNvSpPr/>
          <p:nvPr/>
        </p:nvSpPr>
        <p:spPr>
          <a:xfrm>
            <a:off x="9278470" y="251012"/>
            <a:ext cx="2537012" cy="1326776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What’s this!? A trap! Oh no!</a:t>
            </a:r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F92F082D-30F6-415D-9C0B-344DB45FED8B}"/>
              </a:ext>
            </a:extLst>
          </p:cNvPr>
          <p:cNvSpPr/>
          <p:nvPr/>
        </p:nvSpPr>
        <p:spPr>
          <a:xfrm>
            <a:off x="9386046" y="251012"/>
            <a:ext cx="2321859" cy="1326776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ROARRR! Somebody help me!</a:t>
            </a:r>
          </a:p>
        </p:txBody>
      </p:sp>
    </p:spTree>
    <p:extLst>
      <p:ext uri="{BB962C8B-B14F-4D97-AF65-F5344CB8AC3E}">
        <p14:creationId xmlns:p14="http://schemas.microsoft.com/office/powerpoint/2010/main" val="317846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5FD4EC-97B1-4B4D-A127-F75C1002F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2647"/>
          </a:xfr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F778645F-61FB-4D0D-956C-D4B0527CF171}"/>
              </a:ext>
            </a:extLst>
          </p:cNvPr>
          <p:cNvSpPr/>
          <p:nvPr/>
        </p:nvSpPr>
        <p:spPr>
          <a:xfrm>
            <a:off x="1281953" y="143435"/>
            <a:ext cx="2689412" cy="1595718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That’s the lion’s voice! He’s in trouble!</a:t>
            </a:r>
          </a:p>
        </p:txBody>
      </p:sp>
    </p:spTree>
    <p:extLst>
      <p:ext uri="{BB962C8B-B14F-4D97-AF65-F5344CB8AC3E}">
        <p14:creationId xmlns:p14="http://schemas.microsoft.com/office/powerpoint/2010/main" val="1554155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57332C1-9BF2-45B3-A700-6785041C4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3" y="0"/>
            <a:ext cx="12201526" cy="6858000"/>
          </a:xfrm>
          <a:prstGeom prst="rect">
            <a:avLst/>
          </a:prstGeom>
        </p:spPr>
      </p:pic>
      <p:sp>
        <p:nvSpPr>
          <p:cNvPr id="10" name="Thought Bubble: Cloud 9">
            <a:extLst>
              <a:ext uri="{FF2B5EF4-FFF2-40B4-BE49-F238E27FC236}">
                <a16:creationId xmlns:a16="http://schemas.microsoft.com/office/drawing/2014/main" id="{48BEA66D-B850-43E7-920F-D2D909D34229}"/>
              </a:ext>
            </a:extLst>
          </p:cNvPr>
          <p:cNvSpPr/>
          <p:nvPr/>
        </p:nvSpPr>
        <p:spPr>
          <a:xfrm>
            <a:off x="7844118" y="0"/>
            <a:ext cx="2519082" cy="1434353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Oh no... I should’ve been more careful…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65DAF3E7-4909-4ADD-87D6-D3947512D9B3}"/>
              </a:ext>
            </a:extLst>
          </p:cNvPr>
          <p:cNvSpPr/>
          <p:nvPr/>
        </p:nvSpPr>
        <p:spPr>
          <a:xfrm>
            <a:off x="1828799" y="493059"/>
            <a:ext cx="2169459" cy="1147483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Don’t worry, my friend! I’m here</a:t>
            </a:r>
          </a:p>
        </p:txBody>
      </p:sp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6FE1B26F-0913-45FE-8EEA-F48F017BBCF9}"/>
              </a:ext>
            </a:extLst>
          </p:cNvPr>
          <p:cNvSpPr/>
          <p:nvPr/>
        </p:nvSpPr>
        <p:spPr>
          <a:xfrm>
            <a:off x="7776882" y="-40342"/>
            <a:ext cx="2653553" cy="1515036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You? But what can you do?</a:t>
            </a:r>
          </a:p>
        </p:txBody>
      </p:sp>
      <p:sp>
        <p:nvSpPr>
          <p:cNvPr id="13" name="Thought Bubble: Cloud 12">
            <a:extLst>
              <a:ext uri="{FF2B5EF4-FFF2-40B4-BE49-F238E27FC236}">
                <a16:creationId xmlns:a16="http://schemas.microsoft.com/office/drawing/2014/main" id="{8FBC4493-B135-4874-823C-59ABAB964110}"/>
              </a:ext>
            </a:extLst>
          </p:cNvPr>
          <p:cNvSpPr/>
          <p:nvPr/>
        </p:nvSpPr>
        <p:spPr>
          <a:xfrm>
            <a:off x="1761564" y="533402"/>
            <a:ext cx="1833281" cy="1311088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Just watch!</a:t>
            </a:r>
          </a:p>
        </p:txBody>
      </p:sp>
    </p:spTree>
    <p:extLst>
      <p:ext uri="{BB962C8B-B14F-4D97-AF65-F5344CB8AC3E}">
        <p14:creationId xmlns:p14="http://schemas.microsoft.com/office/powerpoint/2010/main" val="1876239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000"/>
                            </p:stCondLst>
                            <p:childTnLst>
                              <p:par>
                                <p:cTn id="2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500"/>
                            </p:stCondLst>
                            <p:childTnLst>
                              <p:par>
                                <p:cTn id="3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2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FDD968-925C-4890-9E66-1D8607B7F5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839C8C1E-F381-45B4-A964-AE08FEF77F01}"/>
              </a:ext>
            </a:extLst>
          </p:cNvPr>
          <p:cNvSpPr/>
          <p:nvPr/>
        </p:nvSpPr>
        <p:spPr>
          <a:xfrm>
            <a:off x="6463552" y="143435"/>
            <a:ext cx="2563906" cy="1371600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I can’t believe it! You saved my life</a:t>
            </a:r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266BCA1B-1DBB-4E3E-878F-D415ACEE9764}"/>
              </a:ext>
            </a:extLst>
          </p:cNvPr>
          <p:cNvSpPr/>
          <p:nvPr/>
        </p:nvSpPr>
        <p:spPr>
          <a:xfrm>
            <a:off x="7808258" y="2097742"/>
            <a:ext cx="4222378" cy="1658470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 told you — even small ones I told you — even small ones can help big </a:t>
            </a:r>
            <a:r>
              <a:rPr lang="en-US" dirty="0" err="1">
                <a:solidFill>
                  <a:schemeClr val="tx1"/>
                </a:solidFill>
              </a:rPr>
              <a:t>ones!can</a:t>
            </a:r>
            <a:r>
              <a:rPr lang="en-US" dirty="0">
                <a:solidFill>
                  <a:schemeClr val="tx1"/>
                </a:solidFill>
              </a:rPr>
              <a:t> help big ones!</a:t>
            </a:r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130382E6-F555-4448-A15B-B9744A5CDE4C}"/>
              </a:ext>
            </a:extLst>
          </p:cNvPr>
          <p:cNvSpPr/>
          <p:nvPr/>
        </p:nvSpPr>
        <p:spPr>
          <a:xfrm>
            <a:off x="6463552" y="71718"/>
            <a:ext cx="2716306" cy="1658470"/>
          </a:xfrm>
          <a:prstGeom prst="cloud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You’re right. Thank you, my brave little friend.</a:t>
            </a:r>
          </a:p>
        </p:txBody>
      </p:sp>
    </p:spTree>
    <p:extLst>
      <p:ext uri="{BB962C8B-B14F-4D97-AF65-F5344CB8AC3E}">
        <p14:creationId xmlns:p14="http://schemas.microsoft.com/office/powerpoint/2010/main" val="1079748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750"/>
                            </p:stCondLst>
                            <p:childTnLst>
                              <p:par>
                                <p:cTn id="2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82</TotalTime>
  <Words>249</Words>
  <Application>Microsoft Office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Calibri Light</vt:lpstr>
      <vt:lpstr>Retrospect</vt:lpstr>
      <vt:lpstr>Story : The Lion and the little Mouse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Deadly Player</dc:creator>
  <cp:lastModifiedBy>Deadly Player</cp:lastModifiedBy>
  <cp:revision>15</cp:revision>
  <dcterms:created xsi:type="dcterms:W3CDTF">2025-10-27T16:24:28Z</dcterms:created>
  <dcterms:modified xsi:type="dcterms:W3CDTF">2025-10-27T17:46:51Z</dcterms:modified>
</cp:coreProperties>
</file>

<file path=docProps/thumbnail.jpeg>
</file>